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8" r:id="rId49"/>
    <p:sldId id="311" r:id="rId50"/>
    <p:sldId id="314" r:id="rId51"/>
    <p:sldId id="277" r:id="rId52"/>
    <p:sldId id="315" r:id="rId53"/>
    <p:sldId id="280" r:id="rId54"/>
    <p:sldId id="281" r:id="rId55"/>
    <p:sldId id="313" r:id="rId56"/>
    <p:sldId id="312" r:id="rId57"/>
    <p:sldId id="316" r:id="rId58"/>
    <p:sldId id="317" r:id="rId59"/>
    <p:sldId id="319" r:id="rId60"/>
    <p:sldId id="321" r:id="rId61"/>
    <p:sldId id="320" r:id="rId62"/>
    <p:sldId id="322" r:id="rId63"/>
    <p:sldId id="323" r:id="rId64"/>
    <p:sldId id="324" r:id="rId65"/>
    <p:sldId id="325" r:id="rId66"/>
  </p:sldIdLst>
  <p:sldSz cx="9144000" cy="6858000" type="screen4x3"/>
  <p:notesSz cx="6858000" cy="9144000"/>
  <p:embeddedFontLst>
    <p:embeddedFont>
      <p:font typeface="Cabin" panose="020B0803050202020004" pitchFamily="34" charset="0"/>
      <p:regular r:id="rId67"/>
      <p:bold r:id="rId68"/>
      <p:italic r:id="rId69"/>
      <p:boldItalic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75" d="100"/>
          <a:sy n="75" d="100"/>
        </p:scale>
        <p:origin x="1848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not right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1455174" y="1749838"/>
            <a:ext cx="6233653" cy="51081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9968" y="648866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</a:t>
            </a:r>
            <a:r>
              <a:rPr lang="en-US" dirty="0" smtClean="0"/>
              <a:t>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</a:t>
            </a:r>
            <a:r>
              <a:rPr lang="en-US" sz="1400" dirty="0" smtClean="0"/>
              <a:t>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</a:t>
            </a:r>
            <a:r>
              <a:rPr lang="en-US" sz="1400" dirty="0" smtClean="0"/>
              <a:t>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04467" y="3653049"/>
            <a:ext cx="554168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Akt?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3852" y="2858551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5124176" y="2053209"/>
            <a:ext cx="1528084" cy="86292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1622182" cy="861481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>
            <a:off x="4787670" y="3198729"/>
            <a:ext cx="0" cy="497880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10200000" flipH="1">
            <a:off x="4409841" y="2835736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More sensitive assays for Akt.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4436</TotalTime>
  <Words>1790</Words>
  <Application>Microsoft Office PowerPoint</Application>
  <PresentationFormat>On-screen Show (4:3)</PresentationFormat>
  <Paragraphs>523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Cabin</vt:lpstr>
      <vt:lpstr>Arial</vt:lpstr>
      <vt:lpstr>Droid Sans Fallback</vt:lpstr>
      <vt:lpstr>Times New Roman</vt:lpstr>
      <vt:lpstr>FreeSans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not right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179</cp:revision>
  <dcterms:created xsi:type="dcterms:W3CDTF">2015-07-04T16:17:21Z</dcterms:created>
  <dcterms:modified xsi:type="dcterms:W3CDTF">2015-07-08T23:30:49Z</dcterms:modified>
</cp:coreProperties>
</file>